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3" r:id="rId6"/>
    <p:sldId id="259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83" d="100"/>
          <a:sy n="83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4834C1-7849-4295-A0F9-A8AB030F2CF4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31E2D2-5C56-4A7D-BBED-FA9C90C6B73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png"/><Relationship Id="rId7" Type="http://schemas.openxmlformats.org/officeDocument/2006/relationships/image" Target="../media/image17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Indiana and the Revolutionary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185160"/>
            <a:ext cx="7854696" cy="1752600"/>
          </a:xfrm>
        </p:spPr>
        <p:txBody>
          <a:bodyPr/>
          <a:lstStyle/>
          <a:p>
            <a:r>
              <a:rPr lang="en-US" dirty="0" smtClean="0"/>
              <a:t>By: Tyler H., Katie D., Lena D., Ryan B. </a:t>
            </a:r>
            <a:endParaRPr lang="en-US" dirty="0"/>
          </a:p>
        </p:txBody>
      </p:sp>
      <p:pic>
        <p:nvPicPr>
          <p:cNvPr id="1027" name="Picture 3" descr="C:\Documents and Settings\996854.HSE\Local Settings\Temporary Internet Files\Content.IE5\V33BXT34\MM90028357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343400"/>
            <a:ext cx="272415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996854.HSE\Local Settings\Temporary Internet Files\Content.IE5\AI6UN0PW\MM900041067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9" y="1362957"/>
            <a:ext cx="2784958" cy="252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\Microsoft Office\Media\CntCD1\ClipArt1\j020051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37" y="3921190"/>
            <a:ext cx="3151203" cy="265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Program Files\Microsoft Office\Media\CntCD1\ClipArt1\j0078779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"/>
            <a:ext cx="1905000" cy="140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23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When The Revolutionary War Started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When the Revolutionary war started, shots rang out on the morning of  April 19,1775 in Lexington, Massachusetts .</a:t>
            </a:r>
          </a:p>
          <a:p>
            <a:r>
              <a:rPr lang="en-US" sz="3200" dirty="0" smtClean="0"/>
              <a:t>In that very day 217,000 men entered the war</a:t>
            </a:r>
          </a:p>
          <a:p>
            <a:r>
              <a:rPr lang="en-US" sz="3200" dirty="0" smtClean="0"/>
              <a:t>13 American Colonies fought for independence against the British</a:t>
            </a:r>
            <a:r>
              <a:rPr lang="en-US" sz="3600" dirty="0" smtClean="0"/>
              <a:t>.  </a:t>
            </a:r>
          </a:p>
        </p:txBody>
      </p:sp>
      <p:pic>
        <p:nvPicPr>
          <p:cNvPr id="5123" name="Picture 3" descr="C:\Documents and Settings\996854\Local Settings\Temporary Internet Files\Content.IE5\7UJCJJ2N\MC90031844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626243"/>
            <a:ext cx="2362200" cy="200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78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/>
              <a:t>                During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701" y="1950978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The Native Americans sided with British in the Revolutionary War.</a:t>
            </a:r>
          </a:p>
          <a:p>
            <a:pPr marL="0" indent="0">
              <a:buNone/>
            </a:pPr>
            <a:r>
              <a:rPr lang="en-US" dirty="0" smtClean="0"/>
              <a:t>The Native Americans sided with British because the Native Americans oppose Americans because they kept encroaching on all of the Native lands.</a:t>
            </a:r>
            <a:endParaRPr lang="en-US" dirty="0"/>
          </a:p>
        </p:txBody>
      </p:sp>
      <p:pic>
        <p:nvPicPr>
          <p:cNvPr id="1026" name="Picture 2" descr="C:\Documents and Settings\996854\Local Settings\Temporary Internet Files\Content.IE5\P94DE8SH\MC90030984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414644"/>
            <a:ext cx="2442610" cy="168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\Microsoft Office\Media\CntCD1\ClipArt1\j015785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93788"/>
            <a:ext cx="3426236" cy="272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6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George Washington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0305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Before George Washington was president he was chief of the Armed Forces for the United States in The Revolutionary War.</a:t>
            </a:r>
            <a:endParaRPr lang="en-US" sz="4800" dirty="0"/>
          </a:p>
        </p:txBody>
      </p:sp>
      <p:pic>
        <p:nvPicPr>
          <p:cNvPr id="2050" name="Picture 2" descr="C:\Documents and Settings\996854\Local Settings\Temporary Internet Files\Content.IE5\7UJCJJ2N\MC90030143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263" y="3733800"/>
            <a:ext cx="1600200" cy="266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11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800" dirty="0" smtClean="0"/>
              <a:t>Of the 217,000 men that went to war only 212,565 men survived but we still honor those 4,435 men who gave there lives for the United States of America</a:t>
            </a:r>
            <a:endParaRPr lang="en-US" sz="4800" dirty="0"/>
          </a:p>
        </p:txBody>
      </p:sp>
      <p:pic>
        <p:nvPicPr>
          <p:cNvPr id="4098" name="Picture 2" descr="C:\Program Files\Microsoft Office\Media\CntCD1\Animated\j028524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57200"/>
            <a:ext cx="2362200" cy="154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4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End…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In the end of the Revolutionary War  in 1783 Great Britain declared America’s independence.</a:t>
            </a:r>
            <a:endParaRPr lang="en-US" sz="4800" dirty="0"/>
          </a:p>
        </p:txBody>
      </p:sp>
      <p:pic>
        <p:nvPicPr>
          <p:cNvPr id="3074" name="Picture 2" descr="C:\Documents and Settings\996854\Local Settings\Temporary Internet Files\Content.IE5\M95CJ0PC\MM90032377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410" y="740825"/>
            <a:ext cx="1981200" cy="205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58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Watching!!!!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Documents and Settings\996854\Local Settings\Temporary Internet Files\Content.IE5\P94DE8SH\MC90043381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"/>
            <a:ext cx="2057172" cy="205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996854\Local Settings\Temporary Internet Files\Content.IE5\7UJCJJ2N\MC90043253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937884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996854\Local Settings\Temporary Internet Files\Content.IE5\M95CJ0PC\MC90043825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856" y="2423965"/>
            <a:ext cx="1720850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996854\Local Settings\Temporary Internet Files\Content.IE5\CH4O98D1\MC900436059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6759"/>
            <a:ext cx="23879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Documents and Settings\996854\Local Settings\Temporary Internet Files\Content.IE5\M95CJ0PC\MC900442149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0" y="4038600"/>
            <a:ext cx="280035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Documents and Settings\996854\Local Settings\Temporary Internet Files\Content.IE5\CH4O98D1\MC90042317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723754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Documents and Settings\996854\Local Settings\Temporary Internet Files\Content.IE5\P94DE8SH\MC900434475[1].wm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561" y="2209801"/>
            <a:ext cx="3616444" cy="202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171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180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Indiana and the Revolutionary War</vt:lpstr>
      <vt:lpstr>When The Revolutionary War Started</vt:lpstr>
      <vt:lpstr>                During the war</vt:lpstr>
      <vt:lpstr>George Washington</vt:lpstr>
      <vt:lpstr>After the War </vt:lpstr>
      <vt:lpstr>In the End…</vt:lpstr>
      <vt:lpstr>Thanks for Watching!!!!</vt:lpstr>
    </vt:vector>
  </TitlesOfParts>
  <Company>HSE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Revolutionary War</dc:title>
  <dc:creator>DAVIES,KATLYN</dc:creator>
  <cp:lastModifiedBy>DAVIES,KATLYN</cp:lastModifiedBy>
  <cp:revision>15</cp:revision>
  <dcterms:created xsi:type="dcterms:W3CDTF">2013-11-11T15:36:10Z</dcterms:created>
  <dcterms:modified xsi:type="dcterms:W3CDTF">2013-11-15T15:51:38Z</dcterms:modified>
</cp:coreProperties>
</file>